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3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7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E71C-9B36-7C45-8B9B-EA3B14F92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638B3-6192-C846-839D-D1CA04495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42D08-AA15-F043-B477-E6D616A9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A2F48-61EC-F841-BD01-7E56E174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4B285-FB11-364D-A165-C4D31D1F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9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E29D4-493A-FE4E-81B0-59821994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0B131-6F14-124F-8DA1-4E696D83A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C71F-DA62-754A-83DA-BCC9128F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32678-7F6E-F740-9C56-A5209F34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E9C0F-DDBB-DE48-A4EA-911C5233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7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76AF55-CFCC-2144-BFF0-5752EDCE4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3F056-1AA7-A546-8297-6C8F72B11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9DD70-BF9C-074B-8215-7DB6906E0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00E0D-F350-9D41-B37D-B6F1B428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F9A15-D06A-6541-B5C2-D0443A63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DC6F-2DC4-B547-BB0F-BED0C1E9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7BD5B-65FB-864E-BC81-A70B8E665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1B93D-6D2E-C24B-99B1-6E0366D9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529C6-765D-364F-A7A5-71C63997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44D69-68BC-7B4D-BEB5-33E79F05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69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A126-6BCC-F74F-8C5C-55D2B7AB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9232E-9A40-B743-92DB-B7B85919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07904-3CE8-2144-8B8E-F0DBB895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47F13-EF9B-4243-A4AC-A9E43042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8EFDB-F19F-B343-A7CE-D5CFF167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56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2C2C-61D3-FF41-8D2E-585B643B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88DC-ECA0-2342-9875-C09037E2E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CEA02-6A50-2749-9C68-7BFC778EA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988F3-5E75-B943-AD9C-FEFF542D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16220-FF2B-4446-8BDD-D383D501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BA70E-D933-C04D-9BE1-02728820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29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A180-56F9-DD4A-BA13-B98E20D5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2C13E-CCC8-B04C-B04B-B4ABF06AF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2B766-E264-7D46-B9DB-9A143EA02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C2399-CC9B-2141-83AE-6FA4C9AA5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64C1C-052B-934A-9CEA-9716893C8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095D8-CB0A-574E-8EFC-31B4A2C7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87852-8102-5D44-9F32-5AE7AAFC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9160A-06A9-4E47-B2F7-A208BD80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90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DC3B5-6F96-BF46-9B5E-9FFCCEEC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C7713-CAB8-2344-B025-953D0EC2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ECA11-0391-1042-8CBA-14D98896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3370E-1BAC-E44A-A66B-B18CFBF5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3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A1DD8-B424-274D-B00B-12FD50F7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5A9A6-6BE7-C14E-8405-A93E1D77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584DD-B9A0-2844-8B79-0F586543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6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0591-E4E2-EB44-BD6B-9893C2FB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0AAA3-2806-7841-B43C-D674AC0A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952D8-D1CD-2248-8D22-619666057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957B9-AA63-1B48-871E-E23E3331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F2C02-314B-2E4D-90E9-455BAB4F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5AA0C-8630-9E44-8D46-5773CDF7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3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3F66-6C3C-D047-99C1-288FCFFF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D3A71-F3C2-5149-8740-BB26BC8E2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03DB9-B408-B048-B751-D2E6A6C7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9A8A0-927D-D446-9DF5-E2BEF28F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13264-3B0A-594D-80E8-06CBEAD2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9E7FF-FBA6-F945-BFB9-0A075F39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6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8475-B4FB-E34C-9A4E-F9F708D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CC67-0F5F-1F4E-AB7E-01E02EB46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ABEE-FE91-E24B-8C19-447F83CD6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E8A1A-A327-3F4C-98F1-63F5A9B66A8F}" type="datetimeFigureOut">
              <a:t>03/11/2024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4217F-D9F4-ED42-A7A3-3DF916976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4E84-C37F-614E-BC39-75683D0D7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4D316-13F8-424B-927C-E567F394A25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2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357E23D-4232-914C-824B-ACC13F6CD7EE}"/>
              </a:ext>
            </a:extLst>
          </p:cNvPr>
          <p:cNvSpPr txBox="1">
            <a:spLocks/>
          </p:cNvSpPr>
          <p:nvPr/>
        </p:nvSpPr>
        <p:spPr>
          <a:xfrm>
            <a:off x="1029036" y="1583647"/>
            <a:ext cx="3851882" cy="2753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4000" b="1" err="1">
              <a:latin typeface="Arial"/>
              <a:cs typeface="Arial"/>
            </a:endParaRPr>
          </a:p>
          <a:p>
            <a:r>
              <a:rPr lang="pt-PT" sz="4000" b="1" err="1">
                <a:latin typeface="Arial"/>
                <a:cs typeface="Arial"/>
              </a:rPr>
              <a:t>Cypriot</a:t>
            </a:r>
          </a:p>
          <a:p>
            <a:r>
              <a:rPr lang="pt-PT" sz="4000" b="1" err="1">
                <a:latin typeface="Arial"/>
                <a:cs typeface="Arial"/>
              </a:rPr>
              <a:t>Video Demonstration</a:t>
            </a:r>
            <a:r>
              <a:rPr lang="pt-PT" sz="4000">
                <a:latin typeface="Arial"/>
                <a:cs typeface="Arial"/>
              </a:rPr>
              <a:t> </a:t>
            </a:r>
            <a:endParaRPr lang="pt-PT" sz="40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301ED5-6BB0-EB49-90FF-70BD257FFCE0}"/>
              </a:ext>
            </a:extLst>
          </p:cNvPr>
          <p:cNvGrpSpPr/>
          <p:nvPr/>
        </p:nvGrpSpPr>
        <p:grpSpPr>
          <a:xfrm>
            <a:off x="6651318" y="378399"/>
            <a:ext cx="3212140" cy="5640721"/>
            <a:chOff x="6603629" y="1129333"/>
            <a:chExt cx="3212140" cy="5640721"/>
          </a:xfrm>
        </p:grpSpPr>
        <p:pic>
          <p:nvPicPr>
            <p:cNvPr id="5" name="Picture 4" descr="A black cell phone with a white screen&#10;&#10;Description automatically generated">
              <a:extLst>
                <a:ext uri="{FF2B5EF4-FFF2-40B4-BE49-F238E27FC236}">
                  <a16:creationId xmlns:a16="http://schemas.microsoft.com/office/drawing/2014/main" id="{2D881097-3569-0C40-9D11-9977F0B24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16" r="316" b="3917"/>
            <a:stretch/>
          </p:blipFill>
          <p:spPr>
            <a:xfrm>
              <a:off x="6603629" y="1129333"/>
              <a:ext cx="3212140" cy="5640721"/>
            </a:xfrm>
            <a:prstGeom prst="rect">
              <a:avLst/>
            </a:prstGeom>
          </p:spPr>
        </p:pic>
        <p:pic>
          <p:nvPicPr>
            <p:cNvPr id="6" name="video">
              <a:hlinkClick r:id="" action="ppaction://media"/>
              <a:extLst>
                <a:ext uri="{FF2B5EF4-FFF2-40B4-BE49-F238E27FC236}">
                  <a16:creationId xmlns:a16="http://schemas.microsoft.com/office/drawing/2014/main" id="{199566BA-634D-9942-B8C8-FBD43379E67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7038881" y="1556105"/>
              <a:ext cx="2253285" cy="4757532"/>
            </a:xfrm>
            <a:prstGeom prst="rect">
              <a:avLst/>
            </a:prstGeom>
          </p:spPr>
        </p:pic>
      </p:grpSp>
      <p:pic>
        <p:nvPicPr>
          <p:cNvPr id="7" name="Kép 5">
            <a:extLst>
              <a:ext uri="{FF2B5EF4-FFF2-40B4-BE49-F238E27FC236}">
                <a16:creationId xmlns:a16="http://schemas.microsoft.com/office/drawing/2014/main" id="{88B042A1-0F99-1148-BDCC-3E9AEB194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6" y="766973"/>
            <a:ext cx="2770248" cy="8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14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Macintosh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Lantos Zoltán</dc:creator>
  <cp:lastModifiedBy>Lantos Zoltán</cp:lastModifiedBy>
  <cp:revision>2</cp:revision>
  <dcterms:created xsi:type="dcterms:W3CDTF">2024-11-03T22:01:51Z</dcterms:created>
  <dcterms:modified xsi:type="dcterms:W3CDTF">2024-11-03T22:09:18Z</dcterms:modified>
</cp:coreProperties>
</file>